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4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44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7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0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81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1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07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B16BB-93FA-4D9E-8256-517AE785F66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BE463-ADF9-4D5C-A07A-ACD72AA9E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88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8749" y="1382860"/>
            <a:ext cx="9144000" cy="2387600"/>
          </a:xfrm>
        </p:spPr>
        <p:txBody>
          <a:bodyPr/>
          <a:lstStyle/>
          <a:p>
            <a:r>
              <a:rPr lang="en-US" altLang="ko-KR" dirty="0" err="1" smtClean="0"/>
              <a:t>Fooodding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시연 시나리오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68749" y="3862535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11</a:t>
            </a:r>
            <a:r>
              <a:rPr lang="ko-KR" altLang="en-US" dirty="0" smtClean="0"/>
              <a:t>기</a:t>
            </a:r>
            <a:r>
              <a:rPr lang="en-US" altLang="ko-KR" dirty="0" smtClean="0"/>
              <a:t>_</a:t>
            </a:r>
            <a:r>
              <a:rPr lang="ko-KR" altLang="en-US" dirty="0" smtClean="0"/>
              <a:t>특화</a:t>
            </a:r>
            <a:r>
              <a:rPr lang="en-US" altLang="ko-KR" dirty="0" smtClean="0"/>
              <a:t>PJT_A608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62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163" y="242150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정보화면</a:t>
            </a:r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54172" y="2049643"/>
            <a:ext cx="2466753" cy="625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푸드트럭</a:t>
            </a:r>
            <a:endParaRPr lang="en-US" altLang="ko-KR" dirty="0" smtClean="0"/>
          </a:p>
          <a:p>
            <a:r>
              <a:rPr lang="ko-KR" altLang="en-US" dirty="0" smtClean="0"/>
              <a:t>정보관리 페이지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29" y="1330290"/>
            <a:ext cx="8904531" cy="4108263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4441186" y="5575004"/>
            <a:ext cx="6113725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로그아웃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회원탈퇴 가능</a:t>
            </a:r>
            <a:endParaRPr lang="en-US" altLang="ko-KR" dirty="0" smtClean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154172" y="4125155"/>
            <a:ext cx="2466753" cy="625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공고 알림 페이지</a:t>
            </a:r>
            <a:endParaRPr lang="en-US" altLang="ko-KR" dirty="0" smtClean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54171" y="3124734"/>
            <a:ext cx="2466753" cy="625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메뉴 관리 페이지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9302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163" y="242150"/>
            <a:ext cx="3545958" cy="52339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푸드트럭</a:t>
            </a:r>
            <a:r>
              <a:rPr lang="ko-KR" altLang="en-US" dirty="0" smtClean="0"/>
              <a:t> 정보 페이지</a:t>
            </a:r>
            <a:endParaRPr lang="ko-KR" altLang="en-US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464609" y="5516524"/>
            <a:ext cx="8238140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푸드트럭</a:t>
            </a:r>
            <a:r>
              <a:rPr lang="ko-KR" altLang="en-US" dirty="0" smtClean="0"/>
              <a:t> 정보를 볼 수 있습니다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12" y="999461"/>
            <a:ext cx="9964765" cy="4173278"/>
          </a:xfrm>
          <a:prstGeom prst="rect">
            <a:avLst/>
          </a:prstGeom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9390051" y="1746193"/>
            <a:ext cx="2464981" cy="625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수정페이지로 </a:t>
            </a:r>
            <a:endParaRPr lang="en-US" altLang="ko-KR" dirty="0" smtClean="0"/>
          </a:p>
          <a:p>
            <a:r>
              <a:rPr lang="ko-KR" altLang="en-US" dirty="0" smtClean="0"/>
              <a:t>이동할 수 있습니다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0941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163" y="242150"/>
            <a:ext cx="3620386" cy="52339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푸드트럭</a:t>
            </a:r>
            <a:r>
              <a:rPr lang="ko-KR" altLang="en-US" dirty="0"/>
              <a:t> 정보 페이지</a:t>
            </a:r>
            <a:endParaRPr lang="ko-KR" altLang="en-US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894688" y="5505892"/>
            <a:ext cx="8238140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푸드트럭</a:t>
            </a:r>
            <a:r>
              <a:rPr lang="ko-KR" altLang="en-US" dirty="0" smtClean="0"/>
              <a:t> 정보도 수정할 수 있습니다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04" y="765545"/>
            <a:ext cx="8313384" cy="45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8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163" y="242150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메뉴화면</a:t>
            </a:r>
            <a:endParaRPr lang="ko-KR" altLang="en-US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870653" y="5530700"/>
            <a:ext cx="8238140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메뉴 관리화면에서 나의 메뉴들을 확인할 수 있습니다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53" y="847911"/>
            <a:ext cx="9016533" cy="45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6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163" y="242150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메뉴화면</a:t>
            </a:r>
            <a:endParaRPr lang="ko-KR" altLang="en-US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921268" y="5596269"/>
            <a:ext cx="3687406" cy="719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수정버튼을 눌러서 </a:t>
            </a:r>
            <a:endParaRPr lang="en-US" altLang="ko-KR" dirty="0" smtClean="0"/>
          </a:p>
          <a:p>
            <a:r>
              <a:rPr lang="ko-KR" altLang="en-US" dirty="0" smtClean="0"/>
              <a:t>수정할 수 있습니다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78" y="710608"/>
            <a:ext cx="5013182" cy="47226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17" y="2348284"/>
            <a:ext cx="5495593" cy="1755623"/>
          </a:xfrm>
          <a:prstGeom prst="rect">
            <a:avLst/>
          </a:prstGeom>
        </p:spPr>
      </p:pic>
      <p:sp>
        <p:nvSpPr>
          <p:cNvPr id="8" name="부제목 2"/>
          <p:cNvSpPr txBox="1">
            <a:spLocks/>
          </p:cNvSpPr>
          <p:nvPr/>
        </p:nvSpPr>
        <p:spPr>
          <a:xfrm>
            <a:off x="7308711" y="5162105"/>
            <a:ext cx="3687406" cy="719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삭제버튼을 눌러서 </a:t>
            </a:r>
            <a:endParaRPr lang="en-US" altLang="ko-KR" dirty="0" smtClean="0"/>
          </a:p>
          <a:p>
            <a:r>
              <a:rPr lang="ko-KR" altLang="en-US" dirty="0" smtClean="0"/>
              <a:t>삭제할 수도 있습니다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21733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163" y="242150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메뉴화면</a:t>
            </a:r>
            <a:endParaRPr lang="ko-KR" altLang="en-US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58398" y="5840818"/>
            <a:ext cx="8238140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내 메뉴를 추가할 수도 있습니다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23" y="855921"/>
            <a:ext cx="9006361" cy="4774018"/>
          </a:xfrm>
          <a:prstGeom prst="rect">
            <a:avLst/>
          </a:prstGeom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8564491" y="214017"/>
            <a:ext cx="2950569" cy="625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추가 버튼을 누르면</a:t>
            </a:r>
            <a:endParaRPr lang="en-US" altLang="ko-KR" dirty="0" smtClean="0"/>
          </a:p>
          <a:p>
            <a:r>
              <a:rPr lang="ko-KR" altLang="en-US" dirty="0" err="1" smtClean="0"/>
              <a:t>모델창이</a:t>
            </a:r>
            <a:r>
              <a:rPr lang="ko-KR" altLang="en-US" dirty="0" smtClean="0"/>
              <a:t> 나옵니다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913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163" y="242150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장사시작화면</a:t>
            </a:r>
            <a:endParaRPr lang="ko-KR" altLang="en-US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900004" y="5641345"/>
            <a:ext cx="8238140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팔 메뉴들을 클릭해서 장사를 시작할 수 있습니다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60" y="1016184"/>
            <a:ext cx="8792395" cy="4374522"/>
          </a:xfrm>
          <a:prstGeom prst="rect">
            <a:avLst/>
          </a:prstGeom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-286760" y="1093567"/>
            <a:ext cx="2372833" cy="6259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smtClean="0"/>
              <a:t>내 </a:t>
            </a:r>
            <a:r>
              <a:rPr lang="ko-KR" altLang="en-US" sz="1500" dirty="0" err="1" smtClean="0"/>
              <a:t>푸드트럭</a:t>
            </a:r>
            <a:r>
              <a:rPr lang="ko-KR" altLang="en-US" sz="1500" dirty="0" smtClean="0"/>
              <a:t> 이름을 </a:t>
            </a:r>
            <a:endParaRPr lang="en-US" altLang="ko-KR" sz="1500" dirty="0" smtClean="0"/>
          </a:p>
          <a:p>
            <a:r>
              <a:rPr lang="ko-KR" altLang="en-US" sz="1500" dirty="0" smtClean="0"/>
              <a:t>가져옵니다</a:t>
            </a:r>
            <a:endParaRPr lang="en-US" altLang="ko-KR" sz="1500" dirty="0" smtClean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-286761" y="4340042"/>
            <a:ext cx="2372833" cy="6259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smtClean="0"/>
              <a:t>등록한 메뉴들을</a:t>
            </a:r>
            <a:endParaRPr lang="en-US" altLang="ko-KR" sz="1500" dirty="0" smtClean="0"/>
          </a:p>
          <a:p>
            <a:r>
              <a:rPr lang="ko-KR" altLang="en-US" sz="1500" dirty="0" smtClean="0"/>
              <a:t>가져옵니다</a:t>
            </a:r>
            <a:endParaRPr lang="en-US" altLang="ko-KR" sz="1500" dirty="0" smtClean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9819167" y="3793740"/>
            <a:ext cx="2372833" cy="6259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smtClean="0"/>
              <a:t>모두 선택을 누르면</a:t>
            </a:r>
            <a:endParaRPr lang="en-US" altLang="ko-KR" sz="1500" dirty="0" smtClean="0"/>
          </a:p>
          <a:p>
            <a:r>
              <a:rPr lang="ko-KR" altLang="en-US" sz="1500" dirty="0" smtClean="0"/>
              <a:t>메뉴가 다 선택됩니다</a:t>
            </a:r>
            <a:endParaRPr lang="en-US" altLang="ko-KR" sz="1500" dirty="0" smtClean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8823251" y="942442"/>
            <a:ext cx="2372833" cy="6259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smtClean="0"/>
              <a:t>장사시작버튼으로</a:t>
            </a:r>
            <a:endParaRPr lang="en-US" altLang="ko-KR" sz="1500" dirty="0" smtClean="0"/>
          </a:p>
          <a:p>
            <a:r>
              <a:rPr lang="ko-KR" altLang="en-US" sz="1500" dirty="0" smtClean="0"/>
              <a:t>장사를 시작합니다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12052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163" y="242150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장사 중 화면</a:t>
            </a:r>
            <a:endParaRPr lang="ko-KR" altLang="en-US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7283302" y="452567"/>
            <a:ext cx="2604977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장사 종료 버튼을 통해 </a:t>
            </a:r>
            <a:endParaRPr lang="en-US" altLang="ko-KR" sz="1400" dirty="0" smtClean="0"/>
          </a:p>
          <a:p>
            <a:r>
              <a:rPr lang="ko-KR" altLang="en-US" sz="1400" dirty="0" smtClean="0"/>
              <a:t>장사를 종료할 수 있습니다</a:t>
            </a: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21" y="1163600"/>
            <a:ext cx="8598389" cy="4358906"/>
          </a:xfrm>
          <a:prstGeom prst="rect">
            <a:avLst/>
          </a:prstGeom>
        </p:spPr>
      </p:pic>
      <p:sp>
        <p:nvSpPr>
          <p:cNvPr id="8" name="부제목 2"/>
          <p:cNvSpPr txBox="1">
            <a:spLocks/>
          </p:cNvSpPr>
          <p:nvPr/>
        </p:nvSpPr>
        <p:spPr>
          <a:xfrm>
            <a:off x="2068353" y="5902841"/>
            <a:ext cx="8238140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장사중</a:t>
            </a:r>
            <a:r>
              <a:rPr lang="ko-KR" altLang="en-US" dirty="0" smtClean="0"/>
              <a:t> 화면에서 줄을 선 손님을 볼 수 있습니다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9554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163" y="242150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장사시작화면</a:t>
            </a:r>
            <a:endParaRPr lang="ko-KR" altLang="en-US" dirty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1977977" y="5769934"/>
            <a:ext cx="8238140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장사 종료를 누르면 장사 시작화면으로 돌아갑니다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23" y="1131684"/>
            <a:ext cx="8974485" cy="43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5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14684" y="5948916"/>
            <a:ext cx="3127744" cy="69883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손님으로 로그인</a:t>
            </a:r>
            <a:endParaRPr lang="en-US" altLang="ko-KR" dirty="0" smtClean="0"/>
          </a:p>
          <a:p>
            <a:r>
              <a:rPr lang="ko-KR" altLang="en-US" dirty="0" smtClean="0"/>
              <a:t>클릭</a:t>
            </a:r>
            <a:endParaRPr lang="en-US" altLang="ko-KR" dirty="0" smtClean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4170816" y="5948916"/>
            <a:ext cx="3127744" cy="43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네이버 로그인 진행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37" y="365309"/>
            <a:ext cx="2438038" cy="54276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75" y="183604"/>
            <a:ext cx="2504226" cy="55833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472" y="3705114"/>
            <a:ext cx="2066925" cy="1000125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7718526" y="4630811"/>
            <a:ext cx="2153093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예약 현황</a:t>
            </a:r>
            <a:endParaRPr lang="en-US" altLang="ko-KR" sz="1400" dirty="0" smtClean="0"/>
          </a:p>
          <a:p>
            <a:r>
              <a:rPr lang="ko-KR" altLang="en-US" sz="1400" dirty="0" smtClean="0"/>
              <a:t>페이지 이동</a:t>
            </a:r>
            <a:endParaRPr lang="en-US" altLang="ko-KR" sz="1400" dirty="0" smtClean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8884387" y="3079159"/>
            <a:ext cx="2153093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유저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메인화면</a:t>
            </a:r>
            <a:r>
              <a:rPr lang="ko-KR" altLang="en-US" sz="1400" dirty="0" smtClean="0"/>
              <a:t> 이동</a:t>
            </a:r>
            <a:endParaRPr lang="en-US" altLang="ko-KR" sz="1400" dirty="0" smtClean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9759801" y="4587210"/>
            <a:ext cx="2153093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유저</a:t>
            </a:r>
            <a:endParaRPr lang="en-US" altLang="ko-KR" sz="1400" dirty="0" smtClean="0"/>
          </a:p>
          <a:p>
            <a:r>
              <a:rPr lang="ko-KR" altLang="en-US" sz="1400" dirty="0" smtClean="0"/>
              <a:t>로그아웃 이동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85038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03546" y="4979546"/>
            <a:ext cx="3127744" cy="86012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사장님 로그인 클릭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35" y="872500"/>
            <a:ext cx="5686919" cy="39387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11" y="1426422"/>
            <a:ext cx="4489324" cy="2502307"/>
          </a:xfrm>
          <a:prstGeom prst="rect">
            <a:avLst/>
          </a:prstGeom>
        </p:spPr>
      </p:pic>
      <p:sp>
        <p:nvSpPr>
          <p:cNvPr id="8" name="부제목 2"/>
          <p:cNvSpPr txBox="1">
            <a:spLocks/>
          </p:cNvSpPr>
          <p:nvPr/>
        </p:nvSpPr>
        <p:spPr>
          <a:xfrm>
            <a:off x="7328685" y="4381169"/>
            <a:ext cx="3127744" cy="860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네이버 로그인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623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73633" y="5948916"/>
            <a:ext cx="3127744" cy="69883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손님 </a:t>
            </a:r>
            <a:r>
              <a:rPr lang="ko-KR" altLang="en-US" dirty="0" err="1" smtClean="0"/>
              <a:t>메인화면</a:t>
            </a:r>
            <a:endParaRPr lang="en-US" altLang="ko-KR" dirty="0" smtClean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7105402" y="5948916"/>
            <a:ext cx="3127744" cy="43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푸드트럭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상세화면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15" y="711172"/>
            <a:ext cx="2296048" cy="4993195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4093535" y="2349331"/>
            <a:ext cx="2604977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1km</a:t>
            </a:r>
            <a:r>
              <a:rPr lang="ko-KR" altLang="en-US" sz="1400" dirty="0" smtClean="0"/>
              <a:t>이내의 장사를 시작한</a:t>
            </a:r>
            <a:endParaRPr lang="en-US" altLang="ko-KR" sz="1400" dirty="0" smtClean="0"/>
          </a:p>
          <a:p>
            <a:r>
              <a:rPr lang="ko-KR" altLang="en-US" sz="1400" dirty="0" err="1" smtClean="0"/>
              <a:t>푸드트럭을</a:t>
            </a:r>
            <a:r>
              <a:rPr lang="ko-KR" altLang="en-US" sz="1400" dirty="0" smtClean="0"/>
              <a:t> 지도에 띄움</a:t>
            </a:r>
            <a:endParaRPr lang="en-US" altLang="ko-KR" sz="1400" dirty="0" smtClean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276781" y="3479272"/>
            <a:ext cx="1655134" cy="625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검색된 </a:t>
            </a:r>
            <a:r>
              <a:rPr lang="ko-KR" altLang="en-US" sz="1400" dirty="0" err="1" smtClean="0"/>
              <a:t>푸드트럭들의</a:t>
            </a:r>
            <a:endParaRPr lang="en-US" altLang="ko-KR" sz="1400" dirty="0"/>
          </a:p>
          <a:p>
            <a:r>
              <a:rPr lang="ko-KR" altLang="en-US" sz="1400" dirty="0" smtClean="0"/>
              <a:t>리스트를 보여줌</a:t>
            </a:r>
            <a:endParaRPr lang="en-US" altLang="ko-KR" sz="1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301" y="454117"/>
            <a:ext cx="2373848" cy="5191771"/>
          </a:xfrm>
          <a:prstGeom prst="rect">
            <a:avLst/>
          </a:prstGeom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4126112" y="4026849"/>
            <a:ext cx="2153093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클릭하면 </a:t>
            </a:r>
            <a:r>
              <a:rPr lang="ko-KR" altLang="en-US" sz="1400" dirty="0" err="1" smtClean="0"/>
              <a:t>푸드트럭의</a:t>
            </a:r>
            <a:endParaRPr lang="en-US" altLang="ko-KR" sz="1400" dirty="0" smtClean="0"/>
          </a:p>
          <a:p>
            <a:r>
              <a:rPr lang="ko-KR" altLang="en-US" sz="1400" dirty="0" smtClean="0"/>
              <a:t>상세화면으로 넘어</a:t>
            </a:r>
            <a:r>
              <a:rPr lang="ko-KR" altLang="en-US" sz="1400" dirty="0" smtClean="0"/>
              <a:t>감</a:t>
            </a:r>
            <a:endParaRPr lang="en-US" altLang="ko-KR" sz="1400" dirty="0" smtClean="0"/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9866303" y="1635526"/>
            <a:ext cx="2153093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예약하기를 통해</a:t>
            </a:r>
            <a:endParaRPr lang="en-US" altLang="ko-KR" sz="1400" dirty="0" smtClean="0"/>
          </a:p>
          <a:p>
            <a:r>
              <a:rPr lang="ko-KR" altLang="en-US" sz="1400" dirty="0" smtClean="0"/>
              <a:t>예약페이지로 접근</a:t>
            </a:r>
            <a:endParaRPr lang="en-US" altLang="ko-KR" sz="1400" dirty="0" smtClean="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10066549" y="3792221"/>
            <a:ext cx="2153093" cy="62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 smtClean="0"/>
              <a:t>푸드트럭의</a:t>
            </a:r>
            <a:endParaRPr lang="en-US" altLang="ko-KR" sz="1400" dirty="0" smtClean="0"/>
          </a:p>
          <a:p>
            <a:r>
              <a:rPr lang="ko-KR" altLang="en-US" sz="1400" dirty="0" smtClean="0"/>
              <a:t>판매메뉴들을 확인가능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818127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4535" y="5874488"/>
            <a:ext cx="3801125" cy="69883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장사 중 사장님페이지</a:t>
            </a:r>
            <a:endParaRPr lang="en-US" altLang="ko-KR" dirty="0" smtClean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5951768" y="5869171"/>
            <a:ext cx="4037519" cy="909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손님</a:t>
            </a:r>
            <a:r>
              <a:rPr lang="ko-KR" altLang="en-US" dirty="0" smtClean="0"/>
              <a:t> 예약 페이지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78" y="717053"/>
            <a:ext cx="10317420" cy="4912886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946092" y="2441215"/>
            <a:ext cx="1655134" cy="39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smtClean="0"/>
              <a:t>방금 예약한 손님</a:t>
            </a:r>
            <a:endParaRPr lang="en-US" altLang="ko-KR" sz="1400" dirty="0" smtClean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0653898" y="1865284"/>
            <a:ext cx="1456660" cy="1367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예약 번호</a:t>
            </a:r>
            <a:endParaRPr lang="en-US" altLang="ko-KR" sz="1400" dirty="0" smtClean="0"/>
          </a:p>
          <a:p>
            <a:r>
              <a:rPr lang="ko-KR" altLang="en-US" sz="1400" dirty="0" smtClean="0"/>
              <a:t>대기 인원</a:t>
            </a:r>
            <a:endParaRPr lang="en-US" altLang="ko-KR" sz="1400" dirty="0" smtClean="0"/>
          </a:p>
          <a:p>
            <a:r>
              <a:rPr lang="ko-KR" altLang="en-US" sz="1400" dirty="0" smtClean="0"/>
              <a:t>현재 상황</a:t>
            </a:r>
            <a:endParaRPr lang="en-US" altLang="ko-KR" sz="1400" dirty="0" smtClean="0"/>
          </a:p>
          <a:p>
            <a:r>
              <a:rPr lang="ko-KR" altLang="en-US" sz="1400" dirty="0" smtClean="0"/>
              <a:t>확인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20394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854561" y="5996763"/>
            <a:ext cx="3127744" cy="69883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나의 예약 현황</a:t>
            </a:r>
            <a:endParaRPr lang="en-US" altLang="ko-KR" dirty="0" smtClean="0"/>
          </a:p>
          <a:p>
            <a:r>
              <a:rPr lang="ko-KR" altLang="en-US" dirty="0" smtClean="0"/>
              <a:t>페이지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22" y="273981"/>
            <a:ext cx="2571421" cy="5615983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6704143" y="1482149"/>
            <a:ext cx="1796827" cy="649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 smtClean="0"/>
              <a:t>푸시알람</a:t>
            </a:r>
            <a:endParaRPr lang="en-US" altLang="ko-KR" sz="1400" dirty="0" smtClean="0"/>
          </a:p>
          <a:p>
            <a:r>
              <a:rPr lang="ko-KR" altLang="en-US" sz="1400" dirty="0" smtClean="0"/>
              <a:t>수신여부 변경가능</a:t>
            </a:r>
            <a:endParaRPr lang="en-US" altLang="ko-KR" sz="1400" dirty="0" smtClean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2492040" y="2131464"/>
            <a:ext cx="1640682" cy="649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예약한 </a:t>
            </a:r>
            <a:r>
              <a:rPr lang="ko-KR" altLang="en-US" sz="1400" dirty="0" err="1" smtClean="0"/>
              <a:t>푸드트럭</a:t>
            </a:r>
            <a:endParaRPr lang="en-US" altLang="ko-KR" sz="1400" dirty="0" smtClean="0"/>
          </a:p>
          <a:p>
            <a:r>
              <a:rPr lang="ko-KR" altLang="en-US" sz="1400" dirty="0" smtClean="0"/>
              <a:t>리스트 반환</a:t>
            </a:r>
            <a:endParaRPr lang="en-US" altLang="ko-KR" sz="1400" dirty="0" smtClean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598091" y="3023133"/>
            <a:ext cx="1640682" cy="6493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 smtClean="0"/>
              <a:t>클릭시</a:t>
            </a:r>
            <a:endParaRPr lang="en-US" altLang="ko-KR" sz="1400" dirty="0"/>
          </a:p>
          <a:p>
            <a:r>
              <a:rPr lang="ko-KR" altLang="en-US" sz="1400" dirty="0" smtClean="0"/>
              <a:t>예약페이지로 이동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334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0726" y="5730948"/>
            <a:ext cx="3430786" cy="855921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손님 차례가 왔을 때</a:t>
            </a:r>
            <a:endParaRPr lang="en-US" altLang="ko-KR" dirty="0" smtClean="0"/>
          </a:p>
          <a:p>
            <a:r>
              <a:rPr lang="ko-KR" altLang="en-US" dirty="0" smtClean="0"/>
              <a:t>장사 중 사장님 화면</a:t>
            </a:r>
            <a:endParaRPr lang="en-US" altLang="ko-KR" dirty="0" smtClean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6222900" y="5800060"/>
            <a:ext cx="3127744" cy="43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푸시알람</a:t>
            </a:r>
            <a:r>
              <a:rPr lang="ko-KR" altLang="en-US" dirty="0" smtClean="0"/>
              <a:t> 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306059"/>
            <a:ext cx="9845747" cy="5166940"/>
          </a:xfrm>
          <a:prstGeom prst="rect">
            <a:avLst/>
          </a:prstGeom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10217887" y="952648"/>
            <a:ext cx="1866015" cy="1843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유저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차례가 오면</a:t>
            </a:r>
            <a:endParaRPr lang="en-US" altLang="ko-KR" sz="1400" dirty="0" smtClean="0"/>
          </a:p>
          <a:p>
            <a:r>
              <a:rPr lang="ko-KR" altLang="en-US" sz="1400" dirty="0" err="1" smtClean="0"/>
              <a:t>푸시알람이</a:t>
            </a:r>
            <a:r>
              <a:rPr lang="ko-KR" altLang="en-US" sz="1400" dirty="0" smtClean="0"/>
              <a:t> 와서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자기차례라는걸</a:t>
            </a:r>
            <a:endParaRPr lang="en-US" altLang="ko-KR" sz="1400" dirty="0" smtClean="0"/>
          </a:p>
          <a:p>
            <a:r>
              <a:rPr lang="ko-KR" altLang="en-US" sz="1400" dirty="0" smtClean="0"/>
              <a:t>확인 가능</a:t>
            </a:r>
            <a:endParaRPr lang="en-US" altLang="ko-KR" sz="1400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438938" y="2540444"/>
            <a:ext cx="3313816" cy="98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줄 서는 중에 있던 손님을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종버튼으로</a:t>
            </a:r>
            <a:r>
              <a:rPr lang="ko-KR" altLang="en-US" sz="1400" dirty="0" smtClean="0"/>
              <a:t> 호출하면</a:t>
            </a:r>
            <a:endParaRPr lang="en-US" altLang="ko-KR" sz="1400" dirty="0" smtClean="0"/>
          </a:p>
          <a:p>
            <a:r>
              <a:rPr lang="ko-KR" altLang="en-US" sz="1400" dirty="0" smtClean="0"/>
              <a:t>기다리는 중으로 상태 변경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6366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427382" y="5605565"/>
            <a:ext cx="3430786" cy="855921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손님 차례가 왔을 때</a:t>
            </a:r>
            <a:endParaRPr lang="en-US" altLang="ko-KR" dirty="0" smtClean="0"/>
          </a:p>
          <a:p>
            <a:r>
              <a:rPr lang="ko-KR" altLang="en-US" dirty="0" smtClean="0"/>
              <a:t>손님 예약 화면</a:t>
            </a:r>
            <a:endParaRPr lang="en-US" altLang="ko-KR" dirty="0" smtClean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9858168" y="2739821"/>
            <a:ext cx="1866015" cy="1094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손님 차례가 왔을 때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예약화면이</a:t>
            </a:r>
            <a:endParaRPr lang="en-US" altLang="ko-KR" sz="1400" dirty="0" smtClean="0"/>
          </a:p>
          <a:p>
            <a:r>
              <a:rPr lang="ko-KR" altLang="en-US" sz="1400" dirty="0" smtClean="0"/>
              <a:t>변경됩니다</a:t>
            </a: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02"/>
          <a:stretch/>
        </p:blipFill>
        <p:spPr>
          <a:xfrm>
            <a:off x="1092960" y="604615"/>
            <a:ext cx="8662433" cy="47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71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5773" y="5683101"/>
            <a:ext cx="3430786" cy="855921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주문 완료했을 때</a:t>
            </a:r>
            <a:endParaRPr lang="en-US" altLang="ko-KR" dirty="0" smtClean="0"/>
          </a:p>
          <a:p>
            <a:r>
              <a:rPr lang="ko-KR" altLang="en-US" dirty="0" smtClean="0"/>
              <a:t>장사 중 사장님 화면</a:t>
            </a:r>
            <a:endParaRPr lang="en-US" altLang="ko-KR" dirty="0" smtClean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6499347" y="5730948"/>
            <a:ext cx="3127744" cy="43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푸드트럭</a:t>
            </a:r>
            <a:r>
              <a:rPr lang="ko-KR" altLang="en-US" dirty="0" smtClean="0"/>
              <a:t> 상세</a:t>
            </a:r>
            <a:r>
              <a:rPr lang="ko-KR" altLang="en-US" dirty="0" smtClean="0"/>
              <a:t> 화면</a:t>
            </a:r>
            <a:endParaRPr lang="en-US" altLang="ko-KR" dirty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9750056" y="2090333"/>
            <a:ext cx="2227523" cy="1843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자신의 주문이</a:t>
            </a:r>
            <a:endParaRPr lang="en-US" altLang="ko-KR" sz="1400" dirty="0" smtClean="0"/>
          </a:p>
          <a:p>
            <a:r>
              <a:rPr lang="ko-KR" altLang="en-US" sz="1400" dirty="0" smtClean="0"/>
              <a:t>완료되면</a:t>
            </a:r>
            <a:endParaRPr lang="en-US" altLang="ko-KR" sz="1400" dirty="0" smtClean="0"/>
          </a:p>
          <a:p>
            <a:r>
              <a:rPr lang="ko-KR" altLang="en-US" sz="1400" dirty="0" smtClean="0"/>
              <a:t>예약화면에서</a:t>
            </a:r>
            <a:endParaRPr lang="en-US" altLang="ko-KR" sz="1400" dirty="0" smtClean="0"/>
          </a:p>
          <a:p>
            <a:r>
              <a:rPr lang="ko-KR" altLang="en-US" sz="1400" dirty="0" err="1" smtClean="0"/>
              <a:t>푸드트럭</a:t>
            </a:r>
            <a:r>
              <a:rPr lang="ko-KR" altLang="en-US" sz="1400" dirty="0" smtClean="0"/>
              <a:t> 상세 화면으로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돌아가게됨</a:t>
            </a: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3" y="419100"/>
            <a:ext cx="9202923" cy="4961066"/>
          </a:xfrm>
          <a:prstGeom prst="rect">
            <a:avLst/>
          </a:prstGeom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1928036" y="2520066"/>
            <a:ext cx="3313816" cy="98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Ok</a:t>
            </a:r>
            <a:r>
              <a:rPr lang="ko-KR" altLang="en-US" sz="1400" dirty="0" smtClean="0"/>
              <a:t>버튼을 누르면 주문 </a:t>
            </a:r>
            <a:r>
              <a:rPr lang="ko-KR" altLang="en-US" sz="1400" dirty="0" err="1" smtClean="0"/>
              <a:t>완료처리</a:t>
            </a:r>
            <a:endParaRPr lang="en-US" altLang="ko-KR" sz="1400" dirty="0" smtClean="0"/>
          </a:p>
          <a:p>
            <a:r>
              <a:rPr lang="en-US" altLang="ko-KR" sz="1400" dirty="0" err="1" smtClean="0"/>
              <a:t>Waitinglog</a:t>
            </a:r>
            <a:r>
              <a:rPr lang="ko-KR" altLang="en-US" sz="1400" dirty="0" smtClean="0"/>
              <a:t>에 쌓여서 </a:t>
            </a:r>
            <a:endParaRPr lang="en-US" altLang="ko-KR" sz="1400" dirty="0" smtClean="0"/>
          </a:p>
          <a:p>
            <a:r>
              <a:rPr lang="ko-KR" altLang="en-US" sz="1400" dirty="0" smtClean="0"/>
              <a:t>평균 손님에 누적됨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45490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/>
          <p:cNvSpPr txBox="1">
            <a:spLocks/>
          </p:cNvSpPr>
          <p:nvPr/>
        </p:nvSpPr>
        <p:spPr>
          <a:xfrm>
            <a:off x="3317205" y="5820503"/>
            <a:ext cx="3127744" cy="43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로그아웃 화면</a:t>
            </a:r>
            <a:endParaRPr lang="en-US" altLang="ko-KR" dirty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6129668" y="1526806"/>
            <a:ext cx="1866015" cy="716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로그아웃을 누르면</a:t>
            </a:r>
            <a:endParaRPr lang="en-US" altLang="ko-KR" sz="1400" dirty="0" smtClean="0"/>
          </a:p>
          <a:p>
            <a:r>
              <a:rPr lang="ko-KR" altLang="en-US" sz="1400" dirty="0" smtClean="0"/>
              <a:t>로그아웃 가능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487" y="243125"/>
            <a:ext cx="2497180" cy="5397447"/>
          </a:xfrm>
          <a:prstGeom prst="rect">
            <a:avLst/>
          </a:prstGeom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6129667" y="3040173"/>
            <a:ext cx="1866015" cy="716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 smtClean="0"/>
              <a:t>탈퇴버튼을</a:t>
            </a:r>
            <a:r>
              <a:rPr lang="ko-KR" altLang="en-US" sz="1400" dirty="0" smtClean="0"/>
              <a:t> 누르면</a:t>
            </a:r>
            <a:endParaRPr lang="en-US" altLang="ko-KR" sz="1400" dirty="0" smtClean="0"/>
          </a:p>
          <a:p>
            <a:r>
              <a:rPr lang="ko-KR" altLang="en-US" sz="1400" dirty="0" smtClean="0"/>
              <a:t>탈퇴처리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8754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42531" y="93294"/>
            <a:ext cx="1855382" cy="52339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홈화면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31" y="522909"/>
            <a:ext cx="7846559" cy="3021135"/>
          </a:xfrm>
          <a:prstGeom prst="rect">
            <a:avLst/>
          </a:prstGeom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9085521" y="1419445"/>
            <a:ext cx="2934586" cy="1228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푸드트럭에서</a:t>
            </a:r>
            <a:r>
              <a:rPr lang="ko-KR" altLang="en-US" dirty="0" smtClean="0"/>
              <a:t> 주문한</a:t>
            </a:r>
            <a:endParaRPr lang="en-US" altLang="ko-KR" dirty="0" smtClean="0"/>
          </a:p>
          <a:p>
            <a:r>
              <a:rPr lang="ko-KR" altLang="en-US" dirty="0" smtClean="0"/>
              <a:t>요일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시간대별 </a:t>
            </a:r>
            <a:endParaRPr lang="en-US" altLang="ko-KR" dirty="0" smtClean="0"/>
          </a:p>
          <a:p>
            <a:r>
              <a:rPr lang="ko-KR" altLang="en-US" dirty="0" smtClean="0"/>
              <a:t>평균 </a:t>
            </a:r>
            <a:r>
              <a:rPr lang="ko-KR" altLang="en-US" dirty="0" err="1" smtClean="0"/>
              <a:t>손님수</a:t>
            </a:r>
            <a:r>
              <a:rPr lang="ko-KR" altLang="en-US" dirty="0" smtClean="0"/>
              <a:t> 통계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32" y="4066953"/>
            <a:ext cx="7671390" cy="2282307"/>
          </a:xfrm>
          <a:prstGeom prst="rect">
            <a:avLst/>
          </a:prstGeom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9085521" y="4683642"/>
            <a:ext cx="2934586" cy="1493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푸드트럭에서</a:t>
            </a:r>
            <a:r>
              <a:rPr lang="ko-KR" altLang="en-US" sz="2000" dirty="0" smtClean="0"/>
              <a:t> 주문한</a:t>
            </a:r>
            <a:endParaRPr lang="en-US" altLang="ko-KR" sz="2000" dirty="0" smtClean="0"/>
          </a:p>
          <a:p>
            <a:r>
              <a:rPr lang="ko-KR" altLang="en-US" sz="2000" dirty="0" smtClean="0"/>
              <a:t>성별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연령대별 </a:t>
            </a:r>
            <a:endParaRPr lang="en-US" altLang="ko-KR" sz="2000" dirty="0" smtClean="0"/>
          </a:p>
          <a:p>
            <a:r>
              <a:rPr lang="ko-KR" altLang="en-US" sz="2000" dirty="0" smtClean="0"/>
              <a:t>평균 </a:t>
            </a:r>
            <a:r>
              <a:rPr lang="ko-KR" altLang="en-US" sz="2000" dirty="0" err="1" smtClean="0"/>
              <a:t>손님수</a:t>
            </a:r>
            <a:r>
              <a:rPr lang="ko-KR" altLang="en-US" sz="2000" dirty="0" smtClean="0"/>
              <a:t> 통계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652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91386" y="321894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홈화면</a:t>
            </a:r>
            <a:endParaRPr lang="ko-KR" altLang="en-US" dirty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9499922" y="1980572"/>
            <a:ext cx="2376376" cy="92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오늘의 날씨를</a:t>
            </a:r>
            <a:endParaRPr lang="en-US" altLang="ko-KR" dirty="0" smtClean="0"/>
          </a:p>
          <a:p>
            <a:r>
              <a:rPr lang="ko-KR" altLang="en-US" dirty="0" smtClean="0"/>
              <a:t>가져온다</a:t>
            </a:r>
            <a:endParaRPr lang="en-US" altLang="ko-KR" dirty="0" smtClean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092495" y="5397166"/>
            <a:ext cx="8285421" cy="1030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카테고리 맞춤 </a:t>
            </a:r>
            <a:r>
              <a:rPr lang="ko-KR" altLang="en-US" dirty="0" err="1" smtClean="0"/>
              <a:t>장사구역</a:t>
            </a:r>
            <a:r>
              <a:rPr lang="ko-KR" altLang="en-US" dirty="0" smtClean="0"/>
              <a:t> 추천을 확인할 수 있다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62" y="1398347"/>
            <a:ext cx="9212725" cy="366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40639" y="2437773"/>
            <a:ext cx="2467365" cy="406437"/>
          </a:xfrm>
        </p:spPr>
        <p:txBody>
          <a:bodyPr>
            <a:normAutofit lnSpcReduction="10000"/>
          </a:bodyPr>
          <a:lstStyle/>
          <a:p>
            <a:r>
              <a:rPr lang="ko-KR" altLang="en-US" smtClean="0"/>
              <a:t>홈화면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92" y="1325304"/>
            <a:ext cx="8310590" cy="3943128"/>
          </a:xfrm>
          <a:prstGeom prst="rect">
            <a:avLst/>
          </a:prstGeom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440639" y="3217493"/>
            <a:ext cx="2467365" cy="406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지도 화면</a:t>
            </a:r>
            <a:endParaRPr lang="ko-KR" altLang="en-US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440639" y="4045060"/>
            <a:ext cx="2467365" cy="406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장사 화면</a:t>
            </a:r>
            <a:endParaRPr lang="ko-KR" altLang="en-US" dirty="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440638" y="4807061"/>
            <a:ext cx="2467365" cy="406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정보 화면</a:t>
            </a:r>
            <a:endParaRPr lang="ko-KR" altLang="en-US" dirty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440637" y="1401605"/>
            <a:ext cx="2467365" cy="816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로고</a:t>
            </a:r>
            <a:endParaRPr lang="en-US" altLang="ko-KR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홈화면으로</a:t>
            </a:r>
            <a:r>
              <a:rPr lang="ko-KR" altLang="en-US" sz="1600" dirty="0" smtClean="0"/>
              <a:t> 돌아옴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8907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91386" y="321894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지도화면</a:t>
            </a:r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605512" y="5631307"/>
            <a:ext cx="9127032" cy="1051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카테고리를 기준으로 선호하는 유동인구가 어느 동에 많은지</a:t>
            </a:r>
            <a:endParaRPr lang="en-US" altLang="ko-KR" dirty="0" smtClean="0"/>
          </a:p>
          <a:p>
            <a:r>
              <a:rPr lang="ko-KR" altLang="en-US" dirty="0" smtClean="0"/>
              <a:t>서울 지도에 빨간색으로 </a:t>
            </a:r>
            <a:r>
              <a:rPr lang="ko-KR" altLang="en-US" dirty="0" smtClean="0"/>
              <a:t>보여줌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11" y="385689"/>
            <a:ext cx="9127033" cy="51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91386" y="321894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지도화면</a:t>
            </a:r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632093" y="5631307"/>
            <a:ext cx="9127032" cy="1051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동구역을</a:t>
            </a:r>
            <a:r>
              <a:rPr lang="ko-KR" altLang="en-US" dirty="0" smtClean="0"/>
              <a:t> 클릭하면 예상 유동 인구와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예상 타겟 유동인구를 볼 수 있다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05" y="321894"/>
            <a:ext cx="8721777" cy="49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6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91386" y="321894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지도화면</a:t>
            </a:r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605512" y="5631307"/>
            <a:ext cx="9127032" cy="599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푸드트럭이</a:t>
            </a:r>
            <a:r>
              <a:rPr lang="ko-KR" altLang="en-US" dirty="0" smtClean="0"/>
              <a:t> 현재 </a:t>
            </a:r>
            <a:r>
              <a:rPr lang="ko-KR" altLang="en-US" dirty="0" err="1" smtClean="0"/>
              <a:t>허용되어있는</a:t>
            </a:r>
            <a:r>
              <a:rPr lang="ko-KR" altLang="en-US" dirty="0" smtClean="0"/>
              <a:t> 구역을 </a:t>
            </a:r>
            <a:r>
              <a:rPr lang="ko-KR" altLang="en-US" dirty="0" smtClean="0"/>
              <a:t>보여줌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81" y="321894"/>
            <a:ext cx="9079063" cy="51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7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91386" y="321894"/>
            <a:ext cx="2147777" cy="52339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지도화면</a:t>
            </a:r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605512" y="5631306"/>
            <a:ext cx="9127032" cy="112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유동인구의 통계를 통해</a:t>
            </a:r>
            <a:endParaRPr lang="en-US" altLang="ko-KR" dirty="0" smtClean="0"/>
          </a:p>
          <a:p>
            <a:r>
              <a:rPr lang="ko-KR" altLang="en-US" dirty="0" smtClean="0"/>
              <a:t> 현재 시간대의 혼잡도를 </a:t>
            </a:r>
            <a:r>
              <a:rPr lang="ko-KR" altLang="en-US" dirty="0" smtClean="0"/>
              <a:t>보여줌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51" y="268732"/>
            <a:ext cx="9074893" cy="51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75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360</Words>
  <Application>Microsoft Office PowerPoint</Application>
  <PresentationFormat>와이드스크린</PresentationFormat>
  <Paragraphs>137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Fooodding 시연 시나리오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Fooodding 시연 시나리오</dc:title>
  <dc:creator>SSAFY</dc:creator>
  <cp:lastModifiedBy>SSAFY</cp:lastModifiedBy>
  <cp:revision>13</cp:revision>
  <dcterms:created xsi:type="dcterms:W3CDTF">2024-10-10T12:31:40Z</dcterms:created>
  <dcterms:modified xsi:type="dcterms:W3CDTF">2024-10-10T17:19:25Z</dcterms:modified>
</cp:coreProperties>
</file>